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83" r:id="rId27"/>
    <p:sldId id="284" r:id="rId28"/>
    <p:sldId id="285" r:id="rId29"/>
    <p:sldId id="286" r:id="rId30"/>
    <p:sldId id="287" r:id="rId31"/>
    <p:sldId id="291" r:id="rId32"/>
    <p:sldId id="288" r:id="rId33"/>
    <p:sldId id="289" r:id="rId34"/>
    <p:sldId id="290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DA957-0DF3-461A-9C57-E096E700E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24F456-2B71-44F1-943D-8D60CD8F9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D286FF-B501-401B-A95A-1DD6DD2F2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FF02B-43A3-4D70-BC4E-D04D2F34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EAEB7-4E09-440B-AFB5-6CBC5863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3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192D1-5E0B-4751-A20E-80911E01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CEA527-09D3-4EF4-BDB5-294EC2C4A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857B99-D737-48FF-A828-C85AC188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74BCA-31D1-48FA-AD5E-64AE45FD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F0341-3955-4187-8D6F-ED48F3C2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6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8A9AE2-ADD7-4216-A13C-9CCEF55A7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C740AA-0287-4472-B3C3-079871E96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4003B1-6BF1-4620-912F-A8CAB7AC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89D6A-E13B-4C0A-BFD3-875A2FB2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6F3B5-217E-4B89-BB17-5752CE3A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63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0A7FD-A757-433F-96D6-9752DB2B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59AC5-2D82-42D8-B120-5C289AA60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89F738-74E2-4A5E-A9D3-7997739F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D72BF-E1E4-4419-B343-1E8B0CBF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0CA8A-CDF5-4585-A440-F5E92310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5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270B9-FA26-4949-9BA0-8EA31000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57490-0973-4FC1-A410-CD7D8EA31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18E22F-A7DA-42F5-95E6-BD10A434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2B9246-91FC-41CA-9B14-B916FDC8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7B15A-C30E-41DC-B3BC-08EE7DE1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62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87458-80C4-4F96-A6DA-AA589A15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2E370-0346-4D88-9360-889C0008F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1197FB-3E9A-4463-A8AC-52D6BDFBC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E39F3E-A376-4CE6-96E9-CFBC08452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E6574-EDAC-4461-A77F-CB7D835E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C897CA-80A1-40DF-98B1-6639B992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3FDDD-F31A-41C8-A65C-A84EEBE22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B9D87-4E45-49F6-A522-5839B14F1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0C0539-AE5B-4444-9F35-CA27C02BE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B84973-D757-4513-9696-06B56B05D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5D1FEC-7DBF-4460-B699-F186E5EF9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30DC38-E1C3-43FB-977F-D6CE247C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2B93F2-FECD-4AC8-8728-14783952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4652EE-BA36-49A4-9F57-C4808B5C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4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8942F-967F-4DF3-ACD2-59D9E1E8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E9BC94-7255-4D11-83B9-872EECBA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30DF55-DE6D-4E30-8D32-8C35ECD8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5201D2-54FC-4C13-A892-E13D45D3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9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F14A4F-E251-4DF4-9ADC-67D3922A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88A2E-4703-4BE0-8B30-9EA8B75E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6857A-CEAD-4CA7-BD9A-2CAD9591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606F2-8C91-4F48-91A8-AAA9506E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BD3247-F1B4-4655-82E7-7BAD9D673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7FB7A4-FE76-4993-BBB0-E09E4B2EC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ACD484-9213-4DE6-8B8D-964876A39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EA4B26-FF7C-4379-93C8-E17C1029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DB9CA0-C47B-4CCD-B1B0-312B4B22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CCFD9-B2F2-446C-AF13-4F3285C3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E329D6-370F-4E90-87EC-74E97AA61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1481E0-D075-450F-A14F-C6D447686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6D969A-E961-4F05-B893-FD53A6BE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69F369-FFE7-4329-8C42-FD9C3968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0777CF-D8F4-451D-82C7-D7CFD6DA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5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5E0E6A-3DA1-4697-8BD3-D6F09096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C64347-3C25-4447-B7C1-335017DF1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EBE2E-D4F0-4FFE-9231-7A187A638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82F39-B8D5-4F9C-AE58-045C7D1FE37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0A82B-E783-4DED-A815-21666163D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1B2AB-C07A-40D8-ADD6-C2ADFB127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1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40152BB7-46D9-4B5D-82F5-8625319CA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76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F5B8FE-8032-4D43-AA7B-50D0BA5B3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45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AB6B6E-B61E-446E-97D8-4F1585376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3B653F2-F997-45A8-B063-6672600CE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810649-DD81-42A3-82E0-970BF0FD6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69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459ABA-7492-4286-A17A-EE85D2FA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0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8BE5DB-2BD9-43B2-B926-085F6D519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06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381E7F-FAC2-48CC-9356-1E63F16E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8D46D9-BE8D-4192-9237-25C716DD1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FA4CD8-2A99-4603-9B1A-F9EA4EEB1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0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8358C7-2195-4CB9-964F-CBB048D52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3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01DC63-9A61-41FA-9E90-479C4D264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25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BFA6C4F-704C-4B96-89CA-DB85638B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9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171F2E3-9E3F-4AFE-BE0A-EA8CE9DE9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41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45B9CF5-9B12-4E9C-89AF-BF19F5011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5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CD04099-27FC-42AC-A755-4975AB66F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F518230-289A-44AD-B278-102B81F4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69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7FA3EE7-8035-4236-9F17-21EAB5F18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51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1DC8A75-FEB0-4F1C-B0E9-6A883ED01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5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A3D12E-59AB-42BB-927A-9181A3311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14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91C60C-AB53-4251-A74B-3C70BDCB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3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5BDBE6-6CCE-491C-95B3-A3C063F4A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58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070330-6A4D-4B53-9679-DB446BE6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14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7AF8529-829F-41CC-932A-6F1AAA95D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FA09D9E-C05D-4F91-9D86-92555163D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0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FACD8B5-B6E7-467F-B6FF-0B669025B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25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DDB39D5-B87C-4505-8307-D721E7CB8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81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9A5A603-AFD3-40EC-AEBF-085094639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8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F082F5-5A82-4934-AFC0-3A4A93431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0DB00F0-9FAE-4F27-A12D-80FEB253F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41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7E9AD0-8859-483D-BC61-905129E61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7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A85E0D4-E8D3-4F84-BF87-D1D7184F5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4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D8BDD989-5719-4F6A-BB4B-B91392FEC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9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A57C59-23B2-439C-B4A6-07ED09819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12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D969C1-2EA4-4D16-8EA5-CEBD1A56B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67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792B-26B3-4A5F-B4E7-BEEFC3547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93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453E35-6E3A-438D-9E51-42003CE3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79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4DA46A-0C42-416E-9AE6-31E03FCD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34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6655FC-7112-4BE4-AC48-44A22709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59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956439-4B68-49AA-A8F5-DCE085181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0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20DACE-B8E6-415A-AA53-8A814602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56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310313-FD5C-4B79-B857-790D07FC1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7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5BD486-3355-48AB-85F4-8E59D5A6E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59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3188F0-DF63-42FD-B172-B875BE49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9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C0D37C-3B6A-4DD3-8687-D1579B44B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37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BE4704-E90B-4AC7-BA79-F764EE94D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5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06B590-84BD-41F4-95F5-34A572A5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5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B06DA6-DCD9-4BD6-BC11-658DDF72E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41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CDB2201-436F-410E-86DB-F2E924D4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9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ABFE3B-5019-486C-A857-6374C90C4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5722D9-3197-4BEB-A73D-C70FAE2F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5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65CA04-0ADE-4471-AE22-AD33BCE55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05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3191EA-9413-4D13-BA7D-CB21F2FC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15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Office PowerPoint</Application>
  <PresentationFormat>와이드스크린</PresentationFormat>
  <Paragraphs>0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alsgur6576@naver.com</dc:creator>
  <cp:lastModifiedBy>alsgur6576@naver.com</cp:lastModifiedBy>
  <cp:revision>7</cp:revision>
  <dcterms:created xsi:type="dcterms:W3CDTF">2021-06-15T03:46:50Z</dcterms:created>
  <dcterms:modified xsi:type="dcterms:W3CDTF">2023-12-17T12:34:39Z</dcterms:modified>
</cp:coreProperties>
</file>